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3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15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69072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15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250015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84951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84951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3161681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3161681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29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29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225192" y="472583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537355" y="472583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849518" y="472583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3161681" y="472583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29" y="472583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18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56956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18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099819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4951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4951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161681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161681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1913029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1913029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62427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62427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236588" y="476385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48751" y="476385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860914" y="476385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3173077" y="476385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1924425" y="476385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635674" y="476385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21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21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880531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21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747105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6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675675"/>
              </p:ext>
            </p:extLst>
          </p:nvPr>
        </p:nvGraphicFramePr>
        <p:xfrm>
          <a:off x="2327443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endCxn id="12" idx="3"/>
          </p:cNvCxnSpPr>
          <p:nvPr/>
        </p:nvCxnSpPr>
        <p:spPr>
          <a:xfrm>
            <a:off x="2327443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01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24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903119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24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743279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27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27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27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829542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27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666266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48688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48688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48727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30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30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960614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2009399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24442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479457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714486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74370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96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949515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3184544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419573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654602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33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33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33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33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242450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751572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537355" y="4751572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28958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009399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24442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479457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14486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774370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55696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4951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84544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419573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654602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32736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3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36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36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7619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36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641437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77548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838972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00939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24442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47945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71448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7743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55696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94951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184544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419573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65460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32736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052AC4-24CA-C474-297B-CB7A2015D060}"/>
              </a:ext>
            </a:extLst>
          </p:cNvPr>
          <p:cNvSpPr/>
          <p:nvPr/>
        </p:nvSpPr>
        <p:spPr>
          <a:xfrm>
            <a:off x="3890023" y="41039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5E9D558-B6BD-165F-27A7-D3CA5CE07DFE}"/>
              </a:ext>
            </a:extLst>
          </p:cNvPr>
          <p:cNvSpPr/>
          <p:nvPr/>
        </p:nvSpPr>
        <p:spPr>
          <a:xfrm>
            <a:off x="3890023" y="43446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B8FFFA4-DA8F-8D3F-EEAC-62F73CF6BFE3}"/>
              </a:ext>
            </a:extLst>
          </p:cNvPr>
          <p:cNvSpPr/>
          <p:nvPr/>
        </p:nvSpPr>
        <p:spPr>
          <a:xfrm>
            <a:off x="3890415" y="45852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3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9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37435"/>
              </p:ext>
            </p:extLst>
          </p:nvPr>
        </p:nvGraphicFramePr>
        <p:xfrm>
          <a:off x="2327443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endCxn id="12" idx="3"/>
          </p:cNvCxnSpPr>
          <p:nvPr/>
        </p:nvCxnSpPr>
        <p:spPr>
          <a:xfrm>
            <a:off x="2327443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01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546062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37355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37355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849518" y="4117603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849518" y="443722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5192" y="473005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537355" y="473005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849518" y="4730057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3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3 = 12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3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454126" y="1584960"/>
            <a:ext cx="2667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third of 12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787971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727635" y="4098324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179435"/>
              </p:ext>
            </p:extLst>
          </p:nvPr>
        </p:nvGraphicFramePr>
        <p:xfrm>
          <a:off x="1917954" y="1625647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04657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04657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316820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316820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628983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628983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3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941146" y="4121199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941146" y="4440824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04657" y="475366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316820" y="475366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628983" y="475366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941146" y="4753668"/>
            <a:ext cx="220535" cy="220535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781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17</cp:revision>
  <dcterms:created xsi:type="dcterms:W3CDTF">2022-02-01T11:05:46Z</dcterms:created>
  <dcterms:modified xsi:type="dcterms:W3CDTF">2023-10-25T20:35:53Z</dcterms:modified>
</cp:coreProperties>
</file>